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549799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a:t>
            </a:r>
            <a:r>
              <a:rPr lang="ru-RU" sz="1200" dirty="0" smtClean="0">
                <a:latin typeface="Times New Roman" panose="02020603050405020304" pitchFamily="18" charset="0"/>
                <a:cs typeface="Times New Roman" panose="02020603050405020304" pitchFamily="18" charset="0"/>
              </a:rPr>
              <a:t>н-</a:t>
            </a:r>
            <a:r>
              <a:rPr lang="ru-RU" sz="1200" dirty="0" err="1" smtClean="0">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оңтүстік-шығыстан солтүстік-</a:t>
            </a:r>
            <a:r>
              <a:rPr lang="ru-RU" sz="1200" dirty="0" err="1" smtClean="0">
                <a:latin typeface="Times New Roman" panose="02020603050405020304" pitchFamily="18" charset="0"/>
                <a:cs typeface="Times New Roman" panose="02020603050405020304" pitchFamily="18" charset="0"/>
              </a:rPr>
              <a:t>батыс</a:t>
            </a:r>
            <a:r>
              <a:rPr lang="kk-KZ" sz="1200" dirty="0" smtClean="0">
                <a:latin typeface="Times New Roman" panose="02020603050405020304" pitchFamily="18" charset="0"/>
                <a:cs typeface="Times New Roman" panose="02020603050405020304" pitchFamily="18" charset="0"/>
              </a:rPr>
              <a:t>қа ауысып </a:t>
            </a:r>
            <a:r>
              <a:rPr lang="kk-KZ" sz="1200" dirty="0" smtClean="0">
                <a:latin typeface="Times New Roman" panose="02020603050405020304" pitchFamily="18" charset="0"/>
                <a:cs typeface="Times New Roman" panose="02020603050405020304" pitchFamily="18" charset="0"/>
              </a:rPr>
              <a:t>соғады, күші 9-14 м/с. Ауаның температурасы түнде </a:t>
            </a:r>
            <a:r>
              <a:rPr lang="kk-KZ" sz="1200" dirty="0" smtClean="0">
                <a:latin typeface="Times New Roman" panose="02020603050405020304" pitchFamily="18" charset="0"/>
                <a:cs typeface="Times New Roman" panose="02020603050405020304" pitchFamily="18" charset="0"/>
              </a:rPr>
              <a:t>21-23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36-38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01 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соғады, күші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20-22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624377"/>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1767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95242955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17799</TotalTime>
  <Words>555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4318</cp:revision>
  <cp:lastPrinted>2021-07-01T07:38:07Z</cp:lastPrinted>
  <dcterms:created xsi:type="dcterms:W3CDTF">2018-03-27T06:03:00Z</dcterms:created>
  <dcterms:modified xsi:type="dcterms:W3CDTF">2026-05-30T06:01:52Z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